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128" r:id="rId4"/>
    <p:sldId id="1086" r:id="rId5"/>
    <p:sldId id="1112" r:id="rId6"/>
    <p:sldId id="1115" r:id="rId7"/>
    <p:sldId id="1116" r:id="rId8"/>
    <p:sldId id="1117" r:id="rId9"/>
    <p:sldId id="1081" r:id="rId10"/>
    <p:sldId id="1129" r:id="rId11"/>
    <p:sldId id="1118" r:id="rId12"/>
    <p:sldId id="1130" r:id="rId13"/>
    <p:sldId id="1119" r:id="rId14"/>
    <p:sldId id="1131" r:id="rId15"/>
    <p:sldId id="1132" r:id="rId16"/>
    <p:sldId id="1133"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01FD9-E43A-4114-8E14-CC0C70832427}" v="288" dt="2021-04-10T16:45:59.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B701FD9-E43A-4114-8E14-CC0C70832427}"/>
    <pc:docChg chg="custSel addSld delSld modSld">
      <pc:chgData name="Ed Godfrey" userId="61aa7c48ee0e3db0" providerId="LiveId" clId="{FB701FD9-E43A-4114-8E14-CC0C70832427}" dt="2021-04-10T16:46:06.037" v="831" actId="47"/>
      <pc:docMkLst>
        <pc:docMk/>
      </pc:docMkLst>
      <pc:sldChg chg="del">
        <pc:chgData name="Ed Godfrey" userId="61aa7c48ee0e3db0" providerId="LiveId" clId="{FB701FD9-E43A-4114-8E14-CC0C70832427}" dt="2021-04-10T16:11:35.518" v="1" actId="2696"/>
        <pc:sldMkLst>
          <pc:docMk/>
          <pc:sldMk cId="1326308558" sldId="390"/>
        </pc:sldMkLst>
      </pc:sldChg>
      <pc:sldChg chg="modSp mod">
        <pc:chgData name="Ed Godfrey" userId="61aa7c48ee0e3db0" providerId="LiveId" clId="{FB701FD9-E43A-4114-8E14-CC0C70832427}" dt="2021-04-10T16:12:39.253" v="9" actId="20577"/>
        <pc:sldMkLst>
          <pc:docMk/>
          <pc:sldMk cId="1259847495" sldId="963"/>
        </pc:sldMkLst>
        <pc:spChg chg="mod">
          <ac:chgData name="Ed Godfrey" userId="61aa7c48ee0e3db0" providerId="LiveId" clId="{FB701FD9-E43A-4114-8E14-CC0C70832427}" dt="2021-04-10T16:12:31.615" v="5" actId="20577"/>
          <ac:spMkLst>
            <pc:docMk/>
            <pc:sldMk cId="1259847495" sldId="963"/>
            <ac:spMk id="2" creationId="{F08A2007-B9E6-48A8-9E5E-C98EDFD53C8F}"/>
          </ac:spMkLst>
        </pc:spChg>
        <pc:spChg chg="mod">
          <ac:chgData name="Ed Godfrey" userId="61aa7c48ee0e3db0" providerId="LiveId" clId="{FB701FD9-E43A-4114-8E14-CC0C70832427}" dt="2021-04-10T16:12:39.253" v="9" actId="20577"/>
          <ac:spMkLst>
            <pc:docMk/>
            <pc:sldMk cId="1259847495" sldId="963"/>
            <ac:spMk id="3" creationId="{F6C638D0-C884-48CF-BE26-27EEF100FAF2}"/>
          </ac:spMkLst>
        </pc:spChg>
      </pc:sldChg>
      <pc:sldChg chg="del">
        <pc:chgData name="Ed Godfrey" userId="61aa7c48ee0e3db0" providerId="LiveId" clId="{FB701FD9-E43A-4114-8E14-CC0C70832427}" dt="2021-04-10T16:46:02.628" v="823" actId="47"/>
        <pc:sldMkLst>
          <pc:docMk/>
          <pc:sldMk cId="3598483266" sldId="1009"/>
        </pc:sldMkLst>
      </pc:sldChg>
      <pc:sldChg chg="addSp modSp mod modAnim">
        <pc:chgData name="Ed Godfrey" userId="61aa7c48ee0e3db0" providerId="LiveId" clId="{FB701FD9-E43A-4114-8E14-CC0C70832427}" dt="2021-04-10T16:28:01.493" v="390" actId="5793"/>
        <pc:sldMkLst>
          <pc:docMk/>
          <pc:sldMk cId="2289782914" sldId="1081"/>
        </pc:sldMkLst>
        <pc:spChg chg="mod">
          <ac:chgData name="Ed Godfrey" userId="61aa7c48ee0e3db0" providerId="LiveId" clId="{FB701FD9-E43A-4114-8E14-CC0C70832427}" dt="2021-04-10T16:24:48.620" v="304" actId="1036"/>
          <ac:spMkLst>
            <pc:docMk/>
            <pc:sldMk cId="2289782914" sldId="1081"/>
            <ac:spMk id="2" creationId="{F08A2007-B9E6-48A8-9E5E-C98EDFD53C8F}"/>
          </ac:spMkLst>
        </pc:spChg>
        <pc:spChg chg="mod">
          <ac:chgData name="Ed Godfrey" userId="61aa7c48ee0e3db0" providerId="LiveId" clId="{FB701FD9-E43A-4114-8E14-CC0C70832427}" dt="2021-04-10T16:24:15.774" v="296" actId="20577"/>
          <ac:spMkLst>
            <pc:docMk/>
            <pc:sldMk cId="2289782914" sldId="1081"/>
            <ac:spMk id="3" creationId="{F6C638D0-C884-48CF-BE26-27EEF100FAF2}"/>
          </ac:spMkLst>
        </pc:spChg>
        <pc:spChg chg="add mod">
          <ac:chgData name="Ed Godfrey" userId="61aa7c48ee0e3db0" providerId="LiveId" clId="{FB701FD9-E43A-4114-8E14-CC0C70832427}" dt="2021-04-10T16:28:01.493" v="390" actId="5793"/>
          <ac:spMkLst>
            <pc:docMk/>
            <pc:sldMk cId="2289782914" sldId="1081"/>
            <ac:spMk id="4" creationId="{AB072E14-DF73-4601-ABCE-9CFFD3F5DDC3}"/>
          </ac:spMkLst>
        </pc:spChg>
      </pc:sldChg>
      <pc:sldChg chg="modSp mod">
        <pc:chgData name="Ed Godfrey" userId="61aa7c48ee0e3db0" providerId="LiveId" clId="{FB701FD9-E43A-4114-8E14-CC0C70832427}" dt="2021-04-10T16:14:29.954" v="42" actId="20577"/>
        <pc:sldMkLst>
          <pc:docMk/>
          <pc:sldMk cId="4098659726" sldId="1086"/>
        </pc:sldMkLst>
        <pc:spChg chg="mod">
          <ac:chgData name="Ed Godfrey" userId="61aa7c48ee0e3db0" providerId="LiveId" clId="{FB701FD9-E43A-4114-8E14-CC0C70832427}" dt="2021-04-10T16:14:16.886" v="21" actId="255"/>
          <ac:spMkLst>
            <pc:docMk/>
            <pc:sldMk cId="4098659726" sldId="1086"/>
            <ac:spMk id="2" creationId="{F08A2007-B9E6-48A8-9E5E-C98EDFD53C8F}"/>
          </ac:spMkLst>
        </pc:spChg>
        <pc:spChg chg="mod">
          <ac:chgData name="Ed Godfrey" userId="61aa7c48ee0e3db0" providerId="LiveId" clId="{FB701FD9-E43A-4114-8E14-CC0C70832427}" dt="2021-04-10T16:14:29.954" v="42" actId="20577"/>
          <ac:spMkLst>
            <pc:docMk/>
            <pc:sldMk cId="4098659726" sldId="1086"/>
            <ac:spMk id="3" creationId="{F6C638D0-C884-48CF-BE26-27EEF100FAF2}"/>
          </ac:spMkLst>
        </pc:spChg>
      </pc:sldChg>
      <pc:sldChg chg="del">
        <pc:chgData name="Ed Godfrey" userId="61aa7c48ee0e3db0" providerId="LiveId" clId="{FB701FD9-E43A-4114-8E14-CC0C70832427}" dt="2021-04-10T16:46:03.076" v="824" actId="47"/>
        <pc:sldMkLst>
          <pc:docMk/>
          <pc:sldMk cId="594460558" sldId="1097"/>
        </pc:sldMkLst>
      </pc:sldChg>
      <pc:sldChg chg="modSp mod">
        <pc:chgData name="Ed Godfrey" userId="61aa7c48ee0e3db0" providerId="LiveId" clId="{FB701FD9-E43A-4114-8E14-CC0C70832427}" dt="2021-04-10T16:15:29.878" v="58" actId="20577"/>
        <pc:sldMkLst>
          <pc:docMk/>
          <pc:sldMk cId="343545390" sldId="1112"/>
        </pc:sldMkLst>
        <pc:spChg chg="mod">
          <ac:chgData name="Ed Godfrey" userId="61aa7c48ee0e3db0" providerId="LiveId" clId="{FB701FD9-E43A-4114-8E14-CC0C70832427}" dt="2021-04-10T16:15:13.317" v="44" actId="255"/>
          <ac:spMkLst>
            <pc:docMk/>
            <pc:sldMk cId="343545390" sldId="1112"/>
            <ac:spMk id="2" creationId="{F08A2007-B9E6-48A8-9E5E-C98EDFD53C8F}"/>
          </ac:spMkLst>
        </pc:spChg>
        <pc:spChg chg="mod">
          <ac:chgData name="Ed Godfrey" userId="61aa7c48ee0e3db0" providerId="LiveId" clId="{FB701FD9-E43A-4114-8E14-CC0C70832427}" dt="2021-04-10T16:15:29.878" v="58" actId="20577"/>
          <ac:spMkLst>
            <pc:docMk/>
            <pc:sldMk cId="343545390" sldId="1112"/>
            <ac:spMk id="3" creationId="{F6C638D0-C884-48CF-BE26-27EEF100FAF2}"/>
          </ac:spMkLst>
        </pc:spChg>
      </pc:sldChg>
      <pc:sldChg chg="modSp mod">
        <pc:chgData name="Ed Godfrey" userId="61aa7c48ee0e3db0" providerId="LiveId" clId="{FB701FD9-E43A-4114-8E14-CC0C70832427}" dt="2021-04-10T16:16:51.010" v="77" actId="20577"/>
        <pc:sldMkLst>
          <pc:docMk/>
          <pc:sldMk cId="3875598173" sldId="1115"/>
        </pc:sldMkLst>
        <pc:spChg chg="mod">
          <ac:chgData name="Ed Godfrey" userId="61aa7c48ee0e3db0" providerId="LiveId" clId="{FB701FD9-E43A-4114-8E14-CC0C70832427}" dt="2021-04-10T16:16:43.639" v="60" actId="255"/>
          <ac:spMkLst>
            <pc:docMk/>
            <pc:sldMk cId="3875598173" sldId="1115"/>
            <ac:spMk id="2" creationId="{F08A2007-B9E6-48A8-9E5E-C98EDFD53C8F}"/>
          </ac:spMkLst>
        </pc:spChg>
        <pc:spChg chg="mod">
          <ac:chgData name="Ed Godfrey" userId="61aa7c48ee0e3db0" providerId="LiveId" clId="{FB701FD9-E43A-4114-8E14-CC0C70832427}" dt="2021-04-10T16:16:51.010" v="77" actId="20577"/>
          <ac:spMkLst>
            <pc:docMk/>
            <pc:sldMk cId="3875598173" sldId="1115"/>
            <ac:spMk id="3" creationId="{F6C638D0-C884-48CF-BE26-27EEF100FAF2}"/>
          </ac:spMkLst>
        </pc:spChg>
      </pc:sldChg>
      <pc:sldChg chg="modSp mod">
        <pc:chgData name="Ed Godfrey" userId="61aa7c48ee0e3db0" providerId="LiveId" clId="{FB701FD9-E43A-4114-8E14-CC0C70832427}" dt="2021-04-10T16:17:58.098" v="96" actId="20577"/>
        <pc:sldMkLst>
          <pc:docMk/>
          <pc:sldMk cId="839897020" sldId="1116"/>
        </pc:sldMkLst>
        <pc:spChg chg="mod">
          <ac:chgData name="Ed Godfrey" userId="61aa7c48ee0e3db0" providerId="LiveId" clId="{FB701FD9-E43A-4114-8E14-CC0C70832427}" dt="2021-04-10T16:17:46.668" v="87" actId="20577"/>
          <ac:spMkLst>
            <pc:docMk/>
            <pc:sldMk cId="839897020" sldId="1116"/>
            <ac:spMk id="2" creationId="{F08A2007-B9E6-48A8-9E5E-C98EDFD53C8F}"/>
          </ac:spMkLst>
        </pc:spChg>
        <pc:spChg chg="mod">
          <ac:chgData name="Ed Godfrey" userId="61aa7c48ee0e3db0" providerId="LiveId" clId="{FB701FD9-E43A-4114-8E14-CC0C70832427}" dt="2021-04-10T16:17:58.098" v="96" actId="20577"/>
          <ac:spMkLst>
            <pc:docMk/>
            <pc:sldMk cId="839897020" sldId="1116"/>
            <ac:spMk id="3" creationId="{F6C638D0-C884-48CF-BE26-27EEF100FAF2}"/>
          </ac:spMkLst>
        </pc:spChg>
      </pc:sldChg>
      <pc:sldChg chg="modSp mod modAnim">
        <pc:chgData name="Ed Godfrey" userId="61aa7c48ee0e3db0" providerId="LiveId" clId="{FB701FD9-E43A-4114-8E14-CC0C70832427}" dt="2021-04-10T16:22:32.823" v="249"/>
        <pc:sldMkLst>
          <pc:docMk/>
          <pc:sldMk cId="800581161" sldId="1117"/>
        </pc:sldMkLst>
        <pc:spChg chg="mod">
          <ac:chgData name="Ed Godfrey" userId="61aa7c48ee0e3db0" providerId="LiveId" clId="{FB701FD9-E43A-4114-8E14-CC0C70832427}" dt="2021-04-10T16:20:46.033" v="216" actId="255"/>
          <ac:spMkLst>
            <pc:docMk/>
            <pc:sldMk cId="800581161" sldId="1117"/>
            <ac:spMk id="2" creationId="{F08A2007-B9E6-48A8-9E5E-C98EDFD53C8F}"/>
          </ac:spMkLst>
        </pc:spChg>
        <pc:spChg chg="mod">
          <ac:chgData name="Ed Godfrey" userId="61aa7c48ee0e3db0" providerId="LiveId" clId="{FB701FD9-E43A-4114-8E14-CC0C70832427}" dt="2021-04-10T16:20:23.812" v="214" actId="255"/>
          <ac:spMkLst>
            <pc:docMk/>
            <pc:sldMk cId="800581161" sldId="1117"/>
            <ac:spMk id="3" creationId="{F6C638D0-C884-48CF-BE26-27EEF100FAF2}"/>
          </ac:spMkLst>
        </pc:spChg>
      </pc:sldChg>
      <pc:sldChg chg="modSp mod">
        <pc:chgData name="Ed Godfrey" userId="61aa7c48ee0e3db0" providerId="LiveId" clId="{FB701FD9-E43A-4114-8E14-CC0C70832427}" dt="2021-04-10T16:36:41.483" v="655" actId="20577"/>
        <pc:sldMkLst>
          <pc:docMk/>
          <pc:sldMk cId="54013282" sldId="1118"/>
        </pc:sldMkLst>
        <pc:spChg chg="mod">
          <ac:chgData name="Ed Godfrey" userId="61aa7c48ee0e3db0" providerId="LiveId" clId="{FB701FD9-E43A-4114-8E14-CC0C70832427}" dt="2021-04-10T16:36:32.690" v="638" actId="255"/>
          <ac:spMkLst>
            <pc:docMk/>
            <pc:sldMk cId="54013282" sldId="1118"/>
            <ac:spMk id="2" creationId="{F08A2007-B9E6-48A8-9E5E-C98EDFD53C8F}"/>
          </ac:spMkLst>
        </pc:spChg>
        <pc:spChg chg="mod">
          <ac:chgData name="Ed Godfrey" userId="61aa7c48ee0e3db0" providerId="LiveId" clId="{FB701FD9-E43A-4114-8E14-CC0C70832427}" dt="2021-04-10T16:36:41.483" v="655" actId="20577"/>
          <ac:spMkLst>
            <pc:docMk/>
            <pc:sldMk cId="54013282" sldId="1118"/>
            <ac:spMk id="3" creationId="{F6C638D0-C884-48CF-BE26-27EEF100FAF2}"/>
          </ac:spMkLst>
        </pc:spChg>
      </pc:sldChg>
      <pc:sldChg chg="modSp">
        <pc:chgData name="Ed Godfrey" userId="61aa7c48ee0e3db0" providerId="LiveId" clId="{FB701FD9-E43A-4114-8E14-CC0C70832427}" dt="2021-04-10T16:42:34.108" v="803" actId="20577"/>
        <pc:sldMkLst>
          <pc:docMk/>
          <pc:sldMk cId="144239473" sldId="1119"/>
        </pc:sldMkLst>
        <pc:spChg chg="mod">
          <ac:chgData name="Ed Godfrey" userId="61aa7c48ee0e3db0" providerId="LiveId" clId="{FB701FD9-E43A-4114-8E14-CC0C70832427}" dt="2021-04-10T16:42:28.909" v="790" actId="255"/>
          <ac:spMkLst>
            <pc:docMk/>
            <pc:sldMk cId="144239473" sldId="1119"/>
            <ac:spMk id="2" creationId="{F08A2007-B9E6-48A8-9E5E-C98EDFD53C8F}"/>
          </ac:spMkLst>
        </pc:spChg>
        <pc:spChg chg="mod">
          <ac:chgData name="Ed Godfrey" userId="61aa7c48ee0e3db0" providerId="LiveId" clId="{FB701FD9-E43A-4114-8E14-CC0C70832427}" dt="2021-04-10T16:42:34.108" v="803" actId="20577"/>
          <ac:spMkLst>
            <pc:docMk/>
            <pc:sldMk cId="144239473" sldId="1119"/>
            <ac:spMk id="3" creationId="{F6C638D0-C884-48CF-BE26-27EEF100FAF2}"/>
          </ac:spMkLst>
        </pc:spChg>
      </pc:sldChg>
      <pc:sldChg chg="del">
        <pc:chgData name="Ed Godfrey" userId="61aa7c48ee0e3db0" providerId="LiveId" clId="{FB701FD9-E43A-4114-8E14-CC0C70832427}" dt="2021-04-10T16:46:03.431" v="825" actId="47"/>
        <pc:sldMkLst>
          <pc:docMk/>
          <pc:sldMk cId="2361720773" sldId="1120"/>
        </pc:sldMkLst>
      </pc:sldChg>
      <pc:sldChg chg="del">
        <pc:chgData name="Ed Godfrey" userId="61aa7c48ee0e3db0" providerId="LiveId" clId="{FB701FD9-E43A-4114-8E14-CC0C70832427}" dt="2021-04-10T16:46:03.816" v="826" actId="47"/>
        <pc:sldMkLst>
          <pc:docMk/>
          <pc:sldMk cId="2550129707" sldId="1121"/>
        </pc:sldMkLst>
      </pc:sldChg>
      <pc:sldChg chg="del">
        <pc:chgData name="Ed Godfrey" userId="61aa7c48ee0e3db0" providerId="LiveId" clId="{FB701FD9-E43A-4114-8E14-CC0C70832427}" dt="2021-04-10T16:46:04.233" v="827" actId="47"/>
        <pc:sldMkLst>
          <pc:docMk/>
          <pc:sldMk cId="2490695357" sldId="1122"/>
        </pc:sldMkLst>
      </pc:sldChg>
      <pc:sldChg chg="del">
        <pc:chgData name="Ed Godfrey" userId="61aa7c48ee0e3db0" providerId="LiveId" clId="{FB701FD9-E43A-4114-8E14-CC0C70832427}" dt="2021-04-10T16:46:04.634" v="828" actId="47"/>
        <pc:sldMkLst>
          <pc:docMk/>
          <pc:sldMk cId="3283608045" sldId="1123"/>
        </pc:sldMkLst>
      </pc:sldChg>
      <pc:sldChg chg="del">
        <pc:chgData name="Ed Godfrey" userId="61aa7c48ee0e3db0" providerId="LiveId" clId="{FB701FD9-E43A-4114-8E14-CC0C70832427}" dt="2021-04-10T16:46:05.003" v="829" actId="47"/>
        <pc:sldMkLst>
          <pc:docMk/>
          <pc:sldMk cId="2704550768" sldId="1124"/>
        </pc:sldMkLst>
      </pc:sldChg>
      <pc:sldChg chg="del">
        <pc:chgData name="Ed Godfrey" userId="61aa7c48ee0e3db0" providerId="LiveId" clId="{FB701FD9-E43A-4114-8E14-CC0C70832427}" dt="2021-04-10T16:46:05.551" v="830" actId="47"/>
        <pc:sldMkLst>
          <pc:docMk/>
          <pc:sldMk cId="3831268402" sldId="1125"/>
        </pc:sldMkLst>
      </pc:sldChg>
      <pc:sldChg chg="del">
        <pc:chgData name="Ed Godfrey" userId="61aa7c48ee0e3db0" providerId="LiveId" clId="{FB701FD9-E43A-4114-8E14-CC0C70832427}" dt="2021-04-10T16:46:06.037" v="831" actId="47"/>
        <pc:sldMkLst>
          <pc:docMk/>
          <pc:sldMk cId="2247196833" sldId="1126"/>
        </pc:sldMkLst>
      </pc:sldChg>
      <pc:sldChg chg="add setBg">
        <pc:chgData name="Ed Godfrey" userId="61aa7c48ee0e3db0" providerId="LiveId" clId="{FB701FD9-E43A-4114-8E14-CC0C70832427}" dt="2021-04-10T16:11:32.575" v="0"/>
        <pc:sldMkLst>
          <pc:docMk/>
          <pc:sldMk cId="3275922726" sldId="1127"/>
        </pc:sldMkLst>
      </pc:sldChg>
      <pc:sldChg chg="modSp add mod">
        <pc:chgData name="Ed Godfrey" userId="61aa7c48ee0e3db0" providerId="LiveId" clId="{FB701FD9-E43A-4114-8E14-CC0C70832427}" dt="2021-04-10T16:12:55.232" v="19" actId="20577"/>
        <pc:sldMkLst>
          <pc:docMk/>
          <pc:sldMk cId="712369980" sldId="1128"/>
        </pc:sldMkLst>
        <pc:spChg chg="mod">
          <ac:chgData name="Ed Godfrey" userId="61aa7c48ee0e3db0" providerId="LiveId" clId="{FB701FD9-E43A-4114-8E14-CC0C70832427}" dt="2021-04-10T16:12:45.720" v="10" actId="6549"/>
          <ac:spMkLst>
            <pc:docMk/>
            <pc:sldMk cId="712369980" sldId="1128"/>
            <ac:spMk id="2" creationId="{F08A2007-B9E6-48A8-9E5E-C98EDFD53C8F}"/>
          </ac:spMkLst>
        </pc:spChg>
        <pc:spChg chg="mod">
          <ac:chgData name="Ed Godfrey" userId="61aa7c48ee0e3db0" providerId="LiveId" clId="{FB701FD9-E43A-4114-8E14-CC0C70832427}" dt="2021-04-10T16:12:55.232" v="19" actId="20577"/>
          <ac:spMkLst>
            <pc:docMk/>
            <pc:sldMk cId="712369980" sldId="1128"/>
            <ac:spMk id="3" creationId="{F6C638D0-C884-48CF-BE26-27EEF100FAF2}"/>
          </ac:spMkLst>
        </pc:spChg>
      </pc:sldChg>
      <pc:sldChg chg="addSp modSp add mod modAnim">
        <pc:chgData name="Ed Godfrey" userId="61aa7c48ee0e3db0" providerId="LiveId" clId="{FB701FD9-E43A-4114-8E14-CC0C70832427}" dt="2021-04-10T16:34:34.054" v="629" actId="123"/>
        <pc:sldMkLst>
          <pc:docMk/>
          <pc:sldMk cId="2189017102" sldId="1129"/>
        </pc:sldMkLst>
        <pc:spChg chg="mod">
          <ac:chgData name="Ed Godfrey" userId="61aa7c48ee0e3db0" providerId="LiveId" clId="{FB701FD9-E43A-4114-8E14-CC0C70832427}" dt="2021-04-10T16:29:46.489" v="451" actId="113"/>
          <ac:spMkLst>
            <pc:docMk/>
            <pc:sldMk cId="2189017102" sldId="1129"/>
            <ac:spMk id="2" creationId="{F08A2007-B9E6-48A8-9E5E-C98EDFD53C8F}"/>
          </ac:spMkLst>
        </pc:spChg>
        <pc:spChg chg="mod">
          <ac:chgData name="Ed Godfrey" userId="61aa7c48ee0e3db0" providerId="LiveId" clId="{FB701FD9-E43A-4114-8E14-CC0C70832427}" dt="2021-04-10T16:29:35.230" v="449" actId="5793"/>
          <ac:spMkLst>
            <pc:docMk/>
            <pc:sldMk cId="2189017102" sldId="1129"/>
            <ac:spMk id="4" creationId="{AB072E14-DF73-4601-ABCE-9CFFD3F5DDC3}"/>
          </ac:spMkLst>
        </pc:spChg>
        <pc:spChg chg="add mod">
          <ac:chgData name="Ed Godfrey" userId="61aa7c48ee0e3db0" providerId="LiveId" clId="{FB701FD9-E43A-4114-8E14-CC0C70832427}" dt="2021-04-10T16:32:49.404" v="617" actId="20577"/>
          <ac:spMkLst>
            <pc:docMk/>
            <pc:sldMk cId="2189017102" sldId="1129"/>
            <ac:spMk id="5" creationId="{A7F11A03-6310-401B-9214-2E2B4B32B26F}"/>
          </ac:spMkLst>
        </pc:spChg>
        <pc:spChg chg="add mod">
          <ac:chgData name="Ed Godfrey" userId="61aa7c48ee0e3db0" providerId="LiveId" clId="{FB701FD9-E43A-4114-8E14-CC0C70832427}" dt="2021-04-10T16:34:34.054" v="629" actId="123"/>
          <ac:spMkLst>
            <pc:docMk/>
            <pc:sldMk cId="2189017102" sldId="1129"/>
            <ac:spMk id="6" creationId="{CA3CE347-3D87-41C5-A54A-A18EAED35041}"/>
          </ac:spMkLst>
        </pc:spChg>
      </pc:sldChg>
      <pc:sldChg chg="addSp modSp add mod modAnim">
        <pc:chgData name="Ed Godfrey" userId="61aa7c48ee0e3db0" providerId="LiveId" clId="{FB701FD9-E43A-4114-8E14-CC0C70832427}" dt="2021-04-10T16:40:53.096" v="788"/>
        <pc:sldMkLst>
          <pc:docMk/>
          <pc:sldMk cId="3431029974" sldId="1130"/>
        </pc:sldMkLst>
        <pc:spChg chg="mod">
          <ac:chgData name="Ed Godfrey" userId="61aa7c48ee0e3db0" providerId="LiveId" clId="{FB701FD9-E43A-4114-8E14-CC0C70832427}" dt="2021-04-10T16:38:51.003" v="696" actId="6549"/>
          <ac:spMkLst>
            <pc:docMk/>
            <pc:sldMk cId="3431029974" sldId="1130"/>
            <ac:spMk id="2" creationId="{F08A2007-B9E6-48A8-9E5E-C98EDFD53C8F}"/>
          </ac:spMkLst>
        </pc:spChg>
        <pc:spChg chg="mod">
          <ac:chgData name="Ed Godfrey" userId="61aa7c48ee0e3db0" providerId="LiveId" clId="{FB701FD9-E43A-4114-8E14-CC0C70832427}" dt="2021-04-10T16:38:37.874" v="683" actId="20577"/>
          <ac:spMkLst>
            <pc:docMk/>
            <pc:sldMk cId="3431029974" sldId="1130"/>
            <ac:spMk id="3" creationId="{F6C638D0-C884-48CF-BE26-27EEF100FAF2}"/>
          </ac:spMkLst>
        </pc:spChg>
        <pc:spChg chg="add mod">
          <ac:chgData name="Ed Godfrey" userId="61aa7c48ee0e3db0" providerId="LiveId" clId="{FB701FD9-E43A-4114-8E14-CC0C70832427}" dt="2021-04-10T16:40:29.875" v="782" actId="255"/>
          <ac:spMkLst>
            <pc:docMk/>
            <pc:sldMk cId="3431029974" sldId="1130"/>
            <ac:spMk id="4" creationId="{E92AAC7E-FB13-454D-AC29-0AFB3229B4B8}"/>
          </ac:spMkLst>
        </pc:spChg>
      </pc:sldChg>
      <pc:sldChg chg="add modAnim">
        <pc:chgData name="Ed Godfrey" userId="61aa7c48ee0e3db0" providerId="LiveId" clId="{FB701FD9-E43A-4114-8E14-CC0C70832427}" dt="2021-04-10T16:43:33.658" v="805"/>
        <pc:sldMkLst>
          <pc:docMk/>
          <pc:sldMk cId="3031526302" sldId="1131"/>
        </pc:sldMkLst>
      </pc:sldChg>
      <pc:sldChg chg="modSp add mod">
        <pc:chgData name="Ed Godfrey" userId="61aa7c48ee0e3db0" providerId="LiveId" clId="{FB701FD9-E43A-4114-8E14-CC0C70832427}" dt="2021-04-10T16:44:54.484" v="821" actId="20577"/>
        <pc:sldMkLst>
          <pc:docMk/>
          <pc:sldMk cId="2088043641" sldId="1132"/>
        </pc:sldMkLst>
        <pc:spChg chg="mod">
          <ac:chgData name="Ed Godfrey" userId="61aa7c48ee0e3db0" providerId="LiveId" clId="{FB701FD9-E43A-4114-8E14-CC0C70832427}" dt="2021-04-10T16:44:48.736" v="808" actId="255"/>
          <ac:spMkLst>
            <pc:docMk/>
            <pc:sldMk cId="2088043641" sldId="1132"/>
            <ac:spMk id="2" creationId="{F08A2007-B9E6-48A8-9E5E-C98EDFD53C8F}"/>
          </ac:spMkLst>
        </pc:spChg>
        <pc:spChg chg="mod">
          <ac:chgData name="Ed Godfrey" userId="61aa7c48ee0e3db0" providerId="LiveId" clId="{FB701FD9-E43A-4114-8E14-CC0C70832427}" dt="2021-04-10T16:44:54.484" v="821" actId="20577"/>
          <ac:spMkLst>
            <pc:docMk/>
            <pc:sldMk cId="2088043641" sldId="1132"/>
            <ac:spMk id="3" creationId="{F6C638D0-C884-48CF-BE26-27EEF100FAF2}"/>
          </ac:spMkLst>
        </pc:spChg>
      </pc:sldChg>
      <pc:sldChg chg="add">
        <pc:chgData name="Ed Godfrey" userId="61aa7c48ee0e3db0" providerId="LiveId" clId="{FB701FD9-E43A-4114-8E14-CC0C70832427}" dt="2021-04-10T16:45:59.088" v="822"/>
        <pc:sldMkLst>
          <pc:docMk/>
          <pc:sldMk cId="1742306438" sldId="113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11,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400050" lvl="0" indent="-400050">
              <a:buFont typeface="+mj-lt"/>
              <a:buAutoNum type="romanUcPeriod"/>
            </a:pPr>
            <a:r>
              <a:rPr lang="en-US" sz="3200" b="1" dirty="0"/>
              <a:t>Boldness of speech (2)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…but after we had already suffered and been mistreated in Philippi, as you know, we had the </a:t>
            </a:r>
            <a:r>
              <a:rPr lang="en-US" sz="2400" b="1" i="1" dirty="0">
                <a:latin typeface="Calibri" panose="020F0502020204030204" pitchFamily="34" charset="0"/>
                <a:ea typeface="Calibri" panose="020F0502020204030204" pitchFamily="34" charset="0"/>
                <a:cs typeface="Calibri" panose="020F0502020204030204" pitchFamily="34" charset="0"/>
              </a:rPr>
              <a:t>boldness</a:t>
            </a:r>
            <a:r>
              <a:rPr lang="en-US" sz="2400" i="1" dirty="0">
                <a:latin typeface="Calibri" panose="020F0502020204030204" pitchFamily="34" charset="0"/>
                <a:ea typeface="Calibri" panose="020F0502020204030204" pitchFamily="34" charset="0"/>
                <a:cs typeface="Calibri" panose="020F0502020204030204" pitchFamily="34" charset="0"/>
              </a:rPr>
              <a:t> </a:t>
            </a:r>
            <a:r>
              <a:rPr lang="en-US" sz="2400" b="1" i="1" dirty="0">
                <a:latin typeface="Calibri" panose="020F0502020204030204" pitchFamily="34" charset="0"/>
                <a:ea typeface="Calibri" panose="020F0502020204030204" pitchFamily="34" charset="0"/>
                <a:cs typeface="Calibri" panose="020F0502020204030204" pitchFamily="34" charset="0"/>
              </a:rPr>
              <a:t>in our God to speak to you the gospel of God</a:t>
            </a:r>
            <a:r>
              <a:rPr lang="en-US" sz="2400" i="1" dirty="0">
                <a:latin typeface="Calibri" panose="020F0502020204030204" pitchFamily="34" charset="0"/>
                <a:ea typeface="Calibri" panose="020F0502020204030204" pitchFamily="34" charset="0"/>
                <a:cs typeface="Calibri" panose="020F0502020204030204" pitchFamily="34" charset="0"/>
              </a:rPr>
              <a:t> amid much opposition.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7F11A03-6310-401B-9214-2E2B4B32B26F}"/>
              </a:ext>
            </a:extLst>
          </p:cNvPr>
          <p:cNvSpPr txBox="1"/>
          <p:nvPr/>
        </p:nvSpPr>
        <p:spPr>
          <a:xfrm>
            <a:off x="282956" y="2397653"/>
            <a:ext cx="11590636" cy="954107"/>
          </a:xfrm>
          <a:prstGeom prst="rect">
            <a:avLst/>
          </a:prstGeom>
          <a:noFill/>
        </p:spPr>
        <p:txBody>
          <a:bodyPr wrap="square" rtlCol="0">
            <a:spAutoFit/>
          </a:bodyPr>
          <a:lstStyle/>
          <a:p>
            <a:pPr marL="514350" indent="-514350" algn="jus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Suffering and mistreatment for the Gospel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Boldness for the Gospel</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A3CE347-3D87-41C5-A54A-A18EAED35041}"/>
              </a:ext>
            </a:extLst>
          </p:cNvPr>
          <p:cNvSpPr txBox="1"/>
          <p:nvPr/>
        </p:nvSpPr>
        <p:spPr>
          <a:xfrm>
            <a:off x="300682" y="4148486"/>
            <a:ext cx="11590636" cy="224676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 Thessalonians 2:2 AMP</a:t>
            </a:r>
          </a:p>
          <a:p>
            <a:pPr algn="just"/>
            <a:r>
              <a:rPr lang="en-US" sz="2800" i="1" dirty="0">
                <a:latin typeface="Calibri" panose="020F0502020204030204" pitchFamily="34" charset="0"/>
                <a:cs typeface="Calibri" panose="020F0502020204030204" pitchFamily="34" charset="0"/>
              </a:rPr>
              <a:t>But though we had already suffered and been outrageously treated at Philippi, as you know, yet in [the strength of] our God we summoned courage to proclaim to you unfalteringly the good news (the Gospel) with earnest contention and much conflict and great opposition.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90171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6:19-20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19 and pray on my behalf, that utterance may be given to me in the opening of my mouth, to make known with boldness the mystery of the gospel, 20 for which I am an ambassador in chains; that in proclaiming it I may speak boldly, as I ought to speak. </a:t>
            </a:r>
          </a:p>
          <a:p>
            <a:pPr marL="0" marR="0" algn="just">
              <a:spcBef>
                <a:spcPts val="0"/>
              </a:spcBef>
              <a:spcAft>
                <a:spcPts val="0"/>
              </a:spcAft>
            </a:pPr>
            <a:endParaRPr lang="en-US" sz="4400" i="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40132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Bold Speech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Acts 24:24-25</a:t>
            </a: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But some days later Felix arrived with Drusilla, his wife who was a Jewess, and sent for Paul and heard him speak about faith in Christ Jesus. 25 But as he was discussing righteousness, self-control and the judgment to come, Felix became frightened…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2AAC7E-FB13-454D-AC29-0AFB3229B4B8}"/>
              </a:ext>
            </a:extLst>
          </p:cNvPr>
          <p:cNvSpPr txBox="1"/>
          <p:nvPr/>
        </p:nvSpPr>
        <p:spPr>
          <a:xfrm>
            <a:off x="272321" y="3662932"/>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Acts 28:31</a:t>
            </a:r>
          </a:p>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preaching the kingdom of God, and teaching concerning the Lord Jesus Christ with all openness, unhindered…</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0299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Proverbs 28:1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algn="just"/>
            <a:r>
              <a:rPr lang="en-US" sz="3600" i="1" dirty="0"/>
              <a:t>The wicked flee when no one pursues, but the righteous are as bold as a lion…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39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400050" lvl="0" indent="-400050">
              <a:buFont typeface="+mj-lt"/>
              <a:buAutoNum type="romanUcPeriod"/>
            </a:pPr>
            <a:r>
              <a:rPr lang="en-US" sz="3200" b="1" dirty="0"/>
              <a:t>Boldness of speech (2)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…but after we had already suffered and been mistreated in Philippi, as you know, we had the </a:t>
            </a:r>
            <a:r>
              <a:rPr lang="en-US" sz="2400" b="1" i="1" dirty="0">
                <a:latin typeface="Calibri" panose="020F0502020204030204" pitchFamily="34" charset="0"/>
                <a:ea typeface="Calibri" panose="020F0502020204030204" pitchFamily="34" charset="0"/>
                <a:cs typeface="Calibri" panose="020F0502020204030204" pitchFamily="34" charset="0"/>
              </a:rPr>
              <a:t>boldness</a:t>
            </a:r>
            <a:r>
              <a:rPr lang="en-US" sz="2400" i="1" dirty="0">
                <a:latin typeface="Calibri" panose="020F0502020204030204" pitchFamily="34" charset="0"/>
                <a:ea typeface="Calibri" panose="020F0502020204030204" pitchFamily="34" charset="0"/>
                <a:cs typeface="Calibri" panose="020F0502020204030204" pitchFamily="34" charset="0"/>
              </a:rPr>
              <a:t> </a:t>
            </a:r>
            <a:r>
              <a:rPr lang="en-US" sz="2400" b="1" i="1" dirty="0">
                <a:latin typeface="Calibri" panose="020F0502020204030204" pitchFamily="34" charset="0"/>
                <a:ea typeface="Calibri" panose="020F0502020204030204" pitchFamily="34" charset="0"/>
                <a:cs typeface="Calibri" panose="020F0502020204030204" pitchFamily="34" charset="0"/>
              </a:rPr>
              <a:t>in our God to speak to you the gospel of God</a:t>
            </a:r>
            <a:r>
              <a:rPr lang="en-US" sz="2400" i="1" dirty="0">
                <a:latin typeface="Calibri" panose="020F0502020204030204" pitchFamily="34" charset="0"/>
                <a:ea typeface="Calibri" panose="020F0502020204030204" pitchFamily="34" charset="0"/>
                <a:cs typeface="Calibri" panose="020F0502020204030204" pitchFamily="34" charset="0"/>
              </a:rPr>
              <a:t> amid much opposition.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7F11A03-6310-401B-9214-2E2B4B32B26F}"/>
              </a:ext>
            </a:extLst>
          </p:cNvPr>
          <p:cNvSpPr txBox="1"/>
          <p:nvPr/>
        </p:nvSpPr>
        <p:spPr>
          <a:xfrm>
            <a:off x="282956" y="2397653"/>
            <a:ext cx="11590636" cy="954107"/>
          </a:xfrm>
          <a:prstGeom prst="rect">
            <a:avLst/>
          </a:prstGeom>
          <a:noFill/>
        </p:spPr>
        <p:txBody>
          <a:bodyPr wrap="square" rtlCol="0">
            <a:spAutoFit/>
          </a:bodyPr>
          <a:lstStyle/>
          <a:p>
            <a:pPr marL="514350" indent="-514350" algn="jus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Suffering and mistreatment for the Gospel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Boldness for the Gospel</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A3CE347-3D87-41C5-A54A-A18EAED35041}"/>
              </a:ext>
            </a:extLst>
          </p:cNvPr>
          <p:cNvSpPr txBox="1"/>
          <p:nvPr/>
        </p:nvSpPr>
        <p:spPr>
          <a:xfrm>
            <a:off x="300682" y="4148486"/>
            <a:ext cx="11590636" cy="224676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 Thessalonians 2:2 AMP</a:t>
            </a:r>
          </a:p>
          <a:p>
            <a:pPr algn="just"/>
            <a:r>
              <a:rPr lang="en-US" sz="2800" i="1" dirty="0">
                <a:latin typeface="Calibri" panose="020F0502020204030204" pitchFamily="34" charset="0"/>
                <a:cs typeface="Calibri" panose="020F0502020204030204" pitchFamily="34" charset="0"/>
              </a:rPr>
              <a:t>But though we had already suffered and been outrageously treated at Philippi, as you know, yet in [the strength of] our God we summoned courage to proclaim to you unfalteringly the good news (the Gospel) with earnest contention and much conflict and great opposition.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15263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4:31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And when they had prayed, the place where they had gathered was shaken, and they were all filled with the Holy Spirit, and began to speak the word of God with </a:t>
            </a:r>
            <a:r>
              <a:rPr lang="en-US" sz="3600" b="1" i="1" dirty="0">
                <a:effectLst/>
                <a:latin typeface="Calibri" panose="020F0502020204030204" pitchFamily="34" charset="0"/>
                <a:ea typeface="Calibri" panose="020F0502020204030204" pitchFamily="34" charset="0"/>
                <a:cs typeface="Calibri" panose="020F0502020204030204" pitchFamily="34" charset="0"/>
              </a:rPr>
              <a:t>boldness</a:t>
            </a:r>
            <a:r>
              <a:rPr lang="en-US" sz="3600" i="1"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0436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11,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1)</a:t>
            </a:r>
          </a:p>
        </p:txBody>
      </p:sp>
    </p:spTree>
    <p:extLst>
      <p:ext uri="{BB962C8B-B14F-4D97-AF65-F5344CB8AC3E}">
        <p14:creationId xmlns:p14="http://schemas.microsoft.com/office/powerpoint/2010/main" val="174230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For you yourselves know, brethren, that our coming to you was not in vain, 2 but after we had already suffered and been mistreated in Philippi, as you know, we had the </a:t>
            </a:r>
            <a:r>
              <a:rPr lang="en-US" sz="3200" b="1" i="1" dirty="0">
                <a:effectLst/>
                <a:latin typeface="Calibri" panose="020F0502020204030204" pitchFamily="34" charset="0"/>
                <a:ea typeface="Calibri" panose="020F0502020204030204" pitchFamily="34" charset="0"/>
                <a:cs typeface="Calibri" panose="020F0502020204030204" pitchFamily="34" charset="0"/>
              </a:rPr>
              <a:t>boldness</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in our God to speak to you the gospel of God</a:t>
            </a:r>
            <a:r>
              <a:rPr lang="en-US" sz="3200" i="1" dirty="0">
                <a:effectLst/>
                <a:latin typeface="Calibri" panose="020F0502020204030204" pitchFamily="34" charset="0"/>
                <a:ea typeface="Calibri" panose="020F0502020204030204" pitchFamily="34" charset="0"/>
                <a:cs typeface="Calibri" panose="020F0502020204030204" pitchFamily="34" charset="0"/>
              </a:rPr>
              <a:t> amid much opposition. 3 For our exhortation </a:t>
            </a:r>
            <a:r>
              <a:rPr lang="en-US" sz="3200" b="1" i="1" dirty="0">
                <a:effectLst/>
                <a:latin typeface="Calibri" panose="020F0502020204030204" pitchFamily="34" charset="0"/>
                <a:ea typeface="Calibri" panose="020F0502020204030204" pitchFamily="34" charset="0"/>
                <a:cs typeface="Calibri" panose="020F0502020204030204" pitchFamily="34" charset="0"/>
              </a:rPr>
              <a:t>does not come from error or impurity or by way of deceit</a:t>
            </a:r>
            <a:r>
              <a:rPr lang="en-US" sz="3200" i="1" dirty="0">
                <a:effectLst/>
                <a:latin typeface="Calibri" panose="020F0502020204030204" pitchFamily="34" charset="0"/>
                <a:ea typeface="Calibri" panose="020F0502020204030204" pitchFamily="34" charset="0"/>
                <a:cs typeface="Calibri" panose="020F0502020204030204" pitchFamily="34" charset="0"/>
              </a:rPr>
              <a:t>; 4 but just as we have been approved by God to be entrusted with the gospel, so we speak, not as pleasing men, but God who examines our hearts. 5 For we never came with flattering speech, as you know, nor with a pretext for greed — God is witness —  6 nor did we seek glory from men, either from you or from others, even though as apostles of Christ we might have asserted our authority.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But we proved to be gentle among you, as a nursing mother tenderly cares for her own children. 8 </a:t>
            </a:r>
            <a:r>
              <a:rPr lang="en-US" sz="3200" b="1" i="1" dirty="0">
                <a:effectLst/>
                <a:latin typeface="Calibri" panose="020F0502020204030204" pitchFamily="34" charset="0"/>
                <a:ea typeface="Calibri" panose="020F0502020204030204" pitchFamily="34" charset="0"/>
                <a:cs typeface="Calibri" panose="020F0502020204030204" pitchFamily="34" charset="0"/>
              </a:rPr>
              <a:t>Having so fond an affection for you, we were well-pleased to impart to you not only the gospel of God but also our own lives</a:t>
            </a:r>
            <a:r>
              <a:rPr lang="en-US" sz="3200" i="1" dirty="0">
                <a:effectLst/>
                <a:latin typeface="Calibri" panose="020F0502020204030204" pitchFamily="34" charset="0"/>
                <a:ea typeface="Calibri" panose="020F0502020204030204" pitchFamily="34"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10 You are witnesses, and so is God, how devoutly and uprightly and blamelessly we behaved toward you believers; 11 just as you know how we were exhorting and encouraging and imploring each one of you as a father would his own children, 12 so that you would walk in a manner worthy of the God who calls you into His own kingdom and glory.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3699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Peter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But false prophets also arose among the people, just as there will also be false teachers among you, who will secretly introduce </a:t>
            </a:r>
            <a:r>
              <a:rPr lang="en-US" sz="3600" i="1" u="sng" dirty="0">
                <a:effectLst/>
                <a:latin typeface="Calibri" panose="020F0502020204030204" pitchFamily="34" charset="0"/>
                <a:ea typeface="Calibri" panose="020F0502020204030204" pitchFamily="34" charset="0"/>
                <a:cs typeface="Calibri" panose="020F0502020204030204" pitchFamily="34" charset="0"/>
              </a:rPr>
              <a:t>destructive heresies</a:t>
            </a:r>
            <a:r>
              <a:rPr lang="en-US" sz="3600" i="1" dirty="0">
                <a:effectLst/>
                <a:latin typeface="Calibri" panose="020F0502020204030204" pitchFamily="34" charset="0"/>
                <a:ea typeface="Calibri" panose="020F0502020204030204" pitchFamily="34" charset="0"/>
                <a:cs typeface="Calibri" panose="020F0502020204030204" pitchFamily="34" charset="0"/>
              </a:rPr>
              <a:t>, even denying the Master who bought them, bringing swift destruction upon themselves. 2 Many will </a:t>
            </a:r>
            <a:r>
              <a:rPr lang="en-US" sz="3600" i="1" u="sng" dirty="0">
                <a:effectLst/>
                <a:latin typeface="Calibri" panose="020F0502020204030204" pitchFamily="34" charset="0"/>
                <a:ea typeface="Calibri" panose="020F0502020204030204" pitchFamily="34" charset="0"/>
                <a:cs typeface="Calibri" panose="020F0502020204030204" pitchFamily="34" charset="0"/>
              </a:rPr>
              <a:t>follow their sensuality</a:t>
            </a:r>
            <a:r>
              <a:rPr lang="en-US" sz="3600" i="1" dirty="0">
                <a:effectLst/>
                <a:latin typeface="Calibri" panose="020F0502020204030204" pitchFamily="34" charset="0"/>
                <a:ea typeface="Calibri" panose="020F0502020204030204" pitchFamily="34" charset="0"/>
                <a:cs typeface="Calibri" panose="020F0502020204030204" pitchFamily="34" charset="0"/>
              </a:rPr>
              <a:t>, and because of them the way of the truth will be maligned; 3 and in their greed they will </a:t>
            </a:r>
            <a:r>
              <a:rPr lang="en-US" sz="3600" i="1" u="sng" dirty="0">
                <a:effectLst/>
                <a:latin typeface="Calibri" panose="020F0502020204030204" pitchFamily="34" charset="0"/>
                <a:ea typeface="Calibri" panose="020F0502020204030204" pitchFamily="34" charset="0"/>
                <a:cs typeface="Calibri" panose="020F0502020204030204" pitchFamily="34" charset="0"/>
              </a:rPr>
              <a:t>exploit you with false words</a:t>
            </a:r>
            <a:r>
              <a:rPr lang="en-US" sz="3600" i="1" dirty="0">
                <a:effectLst/>
                <a:latin typeface="Calibri" panose="020F0502020204030204" pitchFamily="34" charset="0"/>
                <a:ea typeface="Calibri" panose="020F0502020204030204" pitchFamily="34" charset="0"/>
                <a:cs typeface="Calibri" panose="020F0502020204030204" pitchFamily="34" charset="0"/>
              </a:rPr>
              <a:t>; their judgment from long ago is not idle, and their destruction is not asleep.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65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5:18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For this reason therefore the Jews were seeking all the more to kill Him, because He not only was breaking the Sabbath, but also was calling God His own Father, making Himself equal with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453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Matthew 12:24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This man [Jesus] casts out demons only by </a:t>
            </a:r>
            <a:r>
              <a:rPr lang="en-US" sz="3600" i="1" dirty="0" err="1">
                <a:effectLst/>
                <a:latin typeface="Calibri" panose="020F0502020204030204" pitchFamily="34" charset="0"/>
                <a:ea typeface="Calibri" panose="020F0502020204030204" pitchFamily="34" charset="0"/>
                <a:cs typeface="Calibri" panose="020F0502020204030204" pitchFamily="34" charset="0"/>
              </a:rPr>
              <a:t>Beelzebul</a:t>
            </a:r>
            <a:r>
              <a:rPr lang="en-US" sz="3600" i="1" dirty="0">
                <a:effectLst/>
                <a:latin typeface="Calibri" panose="020F0502020204030204" pitchFamily="34" charset="0"/>
                <a:ea typeface="Calibri" panose="020F0502020204030204" pitchFamily="34" charset="0"/>
                <a:cs typeface="Calibri" panose="020F0502020204030204" pitchFamily="34" charset="0"/>
              </a:rPr>
              <a:t> the ruler of the demons…</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5981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Mark 2:16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Why is He [Jesus] eating and drinking with tax-gatherers and sinners?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8970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92D050"/>
                </a:solidFill>
              </a:rPr>
              <a:t>The Thessalonian Witness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1 Thessalonians 2:1-2</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YOU YOURSELVES KNOW brethren, that our coming to you was not in vain, but after we had already suffered and been mistreated in Philippi, AS YOU KNOW, we had the boldness in our God to speak to you the gospel of God amid much opposition.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1 Thessalonians 2:5</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we never came with flattering speech, AS YOU KNOW, nor with a pretext for greed -- GOD IS WITNESS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1 Thessalonians 2:9-11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YOU RECALL, brethren, our labor and hardship, how working night and day so as not to be a burden to any of you, we proclaimed to you the gospel of God. YOU ARE WITNESSES, and so is God, how devoutly and uprightly and blamelessly we behaved toward you believers; just AS YOU KNOW how we were exhorting and encouraging and imploring each one of you as a father would his own children…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5811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1754326"/>
          </a:xfrm>
          <a:prstGeom prst="rect">
            <a:avLst/>
          </a:prstGeom>
          <a:noFill/>
        </p:spPr>
        <p:txBody>
          <a:bodyPr wrap="square" rtlCol="0">
            <a:spAutoFit/>
          </a:bodyPr>
          <a:lstStyle/>
          <a:p>
            <a:pPr marL="400050" lvl="0" indent="-400050">
              <a:buFont typeface="+mj-lt"/>
              <a:buAutoNum type="romanUcPeriod"/>
            </a:pPr>
            <a:r>
              <a:rPr lang="en-US" sz="3600" dirty="0"/>
              <a:t>Boldness of speech (1-2)</a:t>
            </a:r>
          </a:p>
          <a:p>
            <a:pPr marL="400050" lvl="0" indent="-400050">
              <a:buFont typeface="+mj-lt"/>
              <a:buAutoNum type="romanUcPeriod"/>
            </a:pPr>
            <a:r>
              <a:rPr lang="en-US" sz="3600" dirty="0"/>
              <a:t>Purity of motivation (3-6)</a:t>
            </a:r>
          </a:p>
          <a:p>
            <a:pPr marL="400050" lvl="0" indent="-400050">
              <a:buFont typeface="+mj-lt"/>
              <a:buAutoNum type="romanUcPeriod"/>
            </a:pPr>
            <a:r>
              <a:rPr lang="en-US" sz="3600" dirty="0"/>
              <a:t>Sincerity of love (7-12)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4148486"/>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Thessalonians 2:1</a:t>
            </a: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For you yourselves know, brethren, that our coming to you was not in vain…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11203</TotalTime>
  <Words>1157</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265</cp:revision>
  <cp:lastPrinted>2020-05-22T15:03:41Z</cp:lastPrinted>
  <dcterms:created xsi:type="dcterms:W3CDTF">2019-06-22T19:37:39Z</dcterms:created>
  <dcterms:modified xsi:type="dcterms:W3CDTF">2021-04-10T16:46:26Z</dcterms:modified>
</cp:coreProperties>
</file>